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7" r:id="rId3"/>
    <p:sldId id="260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DAF"/>
    <a:srgbClr val="F2E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53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98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44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40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75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351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62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070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02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89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44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94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30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93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30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35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81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DF5F33-F7BB-433A-9FDC-E957AF2412EA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4A417F-7214-49C2-AE97-D2475A2F25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11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sundheit-studieren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73015"/>
            <a:ext cx="2612614" cy="1469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Beruf der Hebamme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21934" y="5013952"/>
            <a:ext cx="5308866" cy="359264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Interview mit einer Hebamme </a:t>
            </a:r>
          </a:p>
        </p:txBody>
      </p:sp>
    </p:spTree>
    <p:extLst>
      <p:ext uri="{BB962C8B-B14F-4D97-AF65-F5344CB8AC3E}">
        <p14:creationId xmlns:p14="http://schemas.microsoft.com/office/powerpoint/2010/main" val="25780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94">
        <p:split orient="vert"/>
      </p:transition>
    </mc:Choice>
    <mc:Fallback xmlns="">
      <p:transition spd="slow" advTm="5094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e-DE" sz="3500" dirty="0">
                <a:solidFill>
                  <a:schemeClr val="accent1">
                    <a:lumMod val="75000"/>
                  </a:schemeClr>
                </a:solidFill>
              </a:rPr>
              <a:t>Wie sind Sie zu dem Beruf gekommen?</a:t>
            </a:r>
          </a:p>
          <a:p>
            <a:pPr marL="0" indent="0">
              <a:buNone/>
            </a:pPr>
            <a:r>
              <a:rPr lang="de-DE" sz="3500" dirty="0"/>
              <a:t>„Erst wollte ich Kinderkrankenschwester werden, doch dann habe ich ein Praktikum im Krankenhaus gemacht. Dort habe ich mit einer sehr netten Hebamme gesprochen und </a:t>
            </a:r>
            <a:r>
              <a:rPr lang="de-DE" sz="3500" dirty="0" smtClean="0"/>
              <a:t>gemerkt, dass </a:t>
            </a:r>
            <a:r>
              <a:rPr lang="de-DE" sz="3500" dirty="0"/>
              <a:t>man als Hebamme selbständiger arbeiten kann und mehr Möglichkeiten hat.“</a:t>
            </a:r>
          </a:p>
          <a:p>
            <a:r>
              <a:rPr lang="de-DE" sz="3500" dirty="0">
                <a:solidFill>
                  <a:schemeClr val="accent1">
                    <a:lumMod val="75000"/>
                  </a:schemeClr>
                </a:solidFill>
              </a:rPr>
              <a:t>Was fasziniert Sie an diesem Beruf?</a:t>
            </a:r>
          </a:p>
          <a:p>
            <a:pPr marL="0" indent="0">
              <a:buNone/>
            </a:pPr>
            <a:r>
              <a:rPr lang="de-DE" sz="3500" dirty="0"/>
              <a:t>„Mich fasziniert am meisten an diesem Beruf, dass man an einer ganz besonderen Zeit teilhaben darf und den Familien dabei sehr nahe steht.“</a:t>
            </a:r>
          </a:p>
          <a:p>
            <a:r>
              <a:rPr lang="de-DE" sz="3500" dirty="0">
                <a:solidFill>
                  <a:schemeClr val="accent1">
                    <a:lumMod val="75000"/>
                  </a:schemeClr>
                </a:solidFill>
              </a:rPr>
              <a:t>Würden Sie sich nochmal für den Beruf der Hebamme entscheiden?</a:t>
            </a:r>
          </a:p>
          <a:p>
            <a:pPr marL="0" indent="0">
              <a:buNone/>
            </a:pPr>
            <a:r>
              <a:rPr lang="de-DE" sz="3500" dirty="0"/>
              <a:t>„Ja und nein, damals war der Beruf genau richtig. Allerdings ist der Beruf im Moment berufspolitisch schwierig.“ (Siehe Link am Ende der Präsentation)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853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9651">
        <p14:reveal/>
      </p:transition>
    </mc:Choice>
    <mc:Fallback xmlns="">
      <p:transition spd="slow" advTm="3965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45024"/>
            <a:ext cx="4104456" cy="230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feld 1"/>
          <p:cNvSpPr txBox="1"/>
          <p:nvPr/>
        </p:nvSpPr>
        <p:spPr>
          <a:xfrm>
            <a:off x="1115616" y="908720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Ist der Beruf körperlich anstrengend?</a:t>
            </a:r>
          </a:p>
          <a:p>
            <a:r>
              <a:rPr lang="de-DE" dirty="0"/>
              <a:t>„Ja, durch das Dreischichtsystem im Krankenhaus und der häufigen Bereitschaft.“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Was muss man für Eigenschaften und Interessen haben?</a:t>
            </a:r>
          </a:p>
          <a:p>
            <a:r>
              <a:rPr lang="de-DE" dirty="0"/>
              <a:t>„Sozialkompetenz, Zeitmanagement, Organisation“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Ist die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psychische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Belastung hoch?</a:t>
            </a:r>
          </a:p>
          <a:p>
            <a:r>
              <a:rPr lang="de-DE" dirty="0"/>
              <a:t>„Ja, es geht um Menschenleben!“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Was ist der Hauptbestandteil Ihres Berufes?</a:t>
            </a:r>
          </a:p>
          <a:p>
            <a:r>
              <a:rPr lang="de-DE" dirty="0"/>
              <a:t>„Mit dem Patienten arbeiten.“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1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2124">
        <p14:reveal/>
      </p:transition>
    </mc:Choice>
    <mc:Fallback xmlns="">
      <p:transition spd="slow" advTm="2212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8830" y="2457984"/>
            <a:ext cx="4248473" cy="2389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feld 1"/>
          <p:cNvSpPr txBox="1"/>
          <p:nvPr/>
        </p:nvSpPr>
        <p:spPr>
          <a:xfrm>
            <a:off x="827584" y="836712"/>
            <a:ext cx="540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Was für eine Verantwortung tagen Sie?</a:t>
            </a:r>
          </a:p>
          <a:p>
            <a:r>
              <a:rPr lang="de-DE" dirty="0"/>
              <a:t>„Gegenüber Patienten, Kollegen und meiner eigenen Arbeit“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Wann wird ein Arzt hinzugezogen?</a:t>
            </a:r>
          </a:p>
          <a:p>
            <a:r>
              <a:rPr lang="de-DE" dirty="0"/>
              <a:t>„Ein Arzt wird hinzugezogen, wenn etwas unnormal ist. Dann entscheidet in erster Linie der Arzt, was zu tun ist.“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Wie sehen Ihre Arbeitszeiten aus?</a:t>
            </a:r>
          </a:p>
          <a:p>
            <a:r>
              <a:rPr lang="de-DE" dirty="0"/>
              <a:t>„Es gibt geregelte Wochenenden, Bereitschaftsdienst und einen Dienstplan im Dreischichtsystem im Krankenhaus.“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Kann man sich weiter qualifizieren?</a:t>
            </a:r>
          </a:p>
          <a:p>
            <a:r>
              <a:rPr lang="de-DE" dirty="0"/>
              <a:t>„Ja, z.B. Akupunktur, Kursleiterschein, Erlaubnis zum Babyschwimmen, …“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4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4829">
        <p14:reveal/>
      </p:transition>
    </mc:Choice>
    <mc:Fallback xmlns="">
      <p:transition spd="slow" advTm="3482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9F9CA3-407B-4A00-981E-E282D957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Tätigkeiten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21FC6B1-C6FD-4547-B004-1A76E0EA1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Steht der werdenden Mutter von Anfang der Schwangerschaft bis Ende der Stillzeit zur Seite</a:t>
            </a:r>
          </a:p>
          <a:p>
            <a:r>
              <a:rPr lang="de-DE" dirty="0"/>
              <a:t>Betreut, begleitet und überwacht die Schwangerschaft</a:t>
            </a:r>
          </a:p>
          <a:p>
            <a:r>
              <a:rPr lang="de-DE" dirty="0"/>
              <a:t>Hilft bei Schwangerschaftsbeschwerden</a:t>
            </a:r>
          </a:p>
          <a:p>
            <a:r>
              <a:rPr lang="de-DE" dirty="0"/>
              <a:t>Hilft bei der Geburtsvorbereitung </a:t>
            </a:r>
          </a:p>
          <a:p>
            <a:r>
              <a:rPr lang="de-DE" dirty="0"/>
              <a:t>Nach der Geburt gibt sie Rückbildungskurse sowie Still- und Ernährungsberatung </a:t>
            </a:r>
          </a:p>
          <a:p>
            <a:r>
              <a:rPr lang="de-DE" dirty="0"/>
              <a:t>Sie achtet genau auf die Bedürfnisse der Schwangeren und ihres Kindes und hinterfragt ihr eigenes Handeln kritisch </a:t>
            </a:r>
            <a:r>
              <a:rPr lang="de-DE"/>
              <a:t>und wissenschaftlich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431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6336704" cy="356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1410972" y="4653136"/>
            <a:ext cx="632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Interview mit Britta Bürger-Bialek, Hebammenpraxis Bauchwunder  </a:t>
            </a:r>
          </a:p>
          <a:p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www.gesundheit-studieren.com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(Hebammenkunde)</a:t>
            </a:r>
          </a:p>
        </p:txBody>
      </p:sp>
    </p:spTree>
    <p:extLst>
      <p:ext uri="{BB962C8B-B14F-4D97-AF65-F5344CB8AC3E}">
        <p14:creationId xmlns:p14="http://schemas.microsoft.com/office/powerpoint/2010/main" val="38795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963">
        <p14:reveal/>
      </p:transition>
    </mc:Choice>
    <mc:Fallback xmlns="">
      <p:transition spd="slow" advTm="5963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sch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349</Words>
  <Application>Microsoft Office PowerPoint</Application>
  <PresentationFormat>Bildschirmpräsentation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Organisch</vt:lpstr>
      <vt:lpstr>Beruf der Hebamme</vt:lpstr>
      <vt:lpstr>Interview</vt:lpstr>
      <vt:lpstr>PowerPoint-Präsentation</vt:lpstr>
      <vt:lpstr>PowerPoint-Präsentation</vt:lpstr>
      <vt:lpstr>Tätigkeiten</vt:lpstr>
      <vt:lpstr>PowerPoint-Präsentation</vt:lpstr>
    </vt:vector>
  </TitlesOfParts>
  <Company>Schule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 der Hebamme</dc:title>
  <dc:creator>Lokaler Benutzer</dc:creator>
  <cp:lastModifiedBy>Marlene Luis</cp:lastModifiedBy>
  <cp:revision>22</cp:revision>
  <dcterms:created xsi:type="dcterms:W3CDTF">2018-10-31T11:09:56Z</dcterms:created>
  <dcterms:modified xsi:type="dcterms:W3CDTF">2019-01-21T15:12:09Z</dcterms:modified>
</cp:coreProperties>
</file>