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2" r:id="rId4"/>
    <p:sldId id="258" r:id="rId5"/>
    <p:sldId id="259" r:id="rId6"/>
    <p:sldId id="266" r:id="rId7"/>
    <p:sldId id="261" r:id="rId8"/>
    <p:sldId id="267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leichschenkliges Dreiec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D43803C-58D1-4853-A7E6-B5A088A05BF1}" type="datetimeFigureOut">
              <a:rPr lang="de-DE" smtClean="0"/>
              <a:t>21.01.2019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1782B38-3CE6-4479-9FA9-CA8C1D7063F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803C-58D1-4853-A7E6-B5A088A05BF1}" type="datetimeFigureOut">
              <a:rPr lang="de-DE" smtClean="0"/>
              <a:t>21.01.2019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2B38-3CE6-4479-9FA9-CA8C1D7063F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803C-58D1-4853-A7E6-B5A088A05BF1}" type="datetimeFigureOut">
              <a:rPr lang="de-DE" smtClean="0"/>
              <a:t>21.01.2019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2B38-3CE6-4479-9FA9-CA8C1D7063F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D43803C-58D1-4853-A7E6-B5A088A05BF1}" type="datetimeFigureOut">
              <a:rPr lang="de-DE" smtClean="0"/>
              <a:t>21.01.2019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2B38-3CE6-4479-9FA9-CA8C1D7063F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winkliges Dreiec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Gleichschenkliges Dreiec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D43803C-58D1-4853-A7E6-B5A088A05BF1}" type="datetimeFigureOut">
              <a:rPr lang="de-DE" smtClean="0"/>
              <a:t>21.01.2019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1782B38-3CE6-4479-9FA9-CA8C1D7063F6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D43803C-58D1-4853-A7E6-B5A088A05BF1}" type="datetimeFigureOut">
              <a:rPr lang="de-DE" smtClean="0"/>
              <a:t>21.01.2019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1782B38-3CE6-4479-9FA9-CA8C1D7063F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D43803C-58D1-4853-A7E6-B5A088A05BF1}" type="datetimeFigureOut">
              <a:rPr lang="de-DE" smtClean="0"/>
              <a:t>21.01.2019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1782B38-3CE6-4479-9FA9-CA8C1D7063F6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803C-58D1-4853-A7E6-B5A088A05BF1}" type="datetimeFigureOut">
              <a:rPr lang="de-DE" smtClean="0"/>
              <a:t>21.01.2019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82B38-3CE6-4479-9FA9-CA8C1D7063F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D43803C-58D1-4853-A7E6-B5A088A05BF1}" type="datetimeFigureOut">
              <a:rPr lang="de-DE" smtClean="0"/>
              <a:t>21.01.2019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1782B38-3CE6-4479-9FA9-CA8C1D7063F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D43803C-58D1-4853-A7E6-B5A088A05BF1}" type="datetimeFigureOut">
              <a:rPr lang="de-DE" smtClean="0"/>
              <a:t>21.01.2019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1782B38-3CE6-4479-9FA9-CA8C1D7063F6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D43803C-58D1-4853-A7E6-B5A088A05BF1}" type="datetimeFigureOut">
              <a:rPr lang="de-DE" smtClean="0"/>
              <a:t>21.01.2019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1782B38-3CE6-4479-9FA9-CA8C1D7063F6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winkliges Dreiec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D43803C-58D1-4853-A7E6-B5A088A05BF1}" type="datetimeFigureOut">
              <a:rPr lang="de-DE" smtClean="0"/>
              <a:t>21.01.2019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1782B38-3CE6-4479-9FA9-CA8C1D7063F6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7200" b="1" dirty="0" smtClean="0">
                <a:latin typeface="Copperplate Gothic Light" pitchFamily="34" charset="0"/>
              </a:rPr>
              <a:t>Konditor</a:t>
            </a:r>
            <a:endParaRPr lang="de-DE" sz="7200" b="1" dirty="0">
              <a:latin typeface="Copperplate Gothic Light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 rot="2263079">
            <a:off x="305211" y="2820503"/>
            <a:ext cx="8062912" cy="1752600"/>
          </a:xfrm>
        </p:spPr>
        <p:txBody>
          <a:bodyPr/>
          <a:lstStyle/>
          <a:p>
            <a:r>
              <a:rPr lang="de-DE" b="1" i="1" dirty="0" smtClean="0"/>
              <a:t>Von: Nils, Fabio</a:t>
            </a:r>
            <a:endParaRPr lang="de-DE" b="1" i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6364">
            <a:off x="1282816" y="4462950"/>
            <a:ext cx="3563888" cy="1949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 descr="C:\Users\Lokaler Benutzer\AppData\Local\Microsoft\Windows\Temporary Internet Files\Content.IE5\XIXZ7KF0\pronokuchen-kuchen-backen-desserte-schokokuche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1164">
            <a:off x="743189" y="1492381"/>
            <a:ext cx="2659815" cy="17820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92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600" dirty="0" smtClean="0"/>
              <a:t>Inhaltsverzeichnis</a:t>
            </a:r>
            <a:endParaRPr lang="de-DE" sz="6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dirty="0" smtClean="0">
                <a:ea typeface="Arial Unicode MS" pitchFamily="34" charset="-128"/>
                <a:cs typeface="Arial Unicode MS" pitchFamily="34" charset="-128"/>
              </a:rPr>
              <a:t>Voraussetzungen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>
                <a:ea typeface="Arial Unicode MS" pitchFamily="34" charset="-128"/>
                <a:cs typeface="Arial Unicode MS" pitchFamily="34" charset="-128"/>
              </a:rPr>
              <a:t>Betrieb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>
                <a:ea typeface="Arial Unicode MS" pitchFamily="34" charset="-128"/>
                <a:cs typeface="Arial Unicode MS" pitchFamily="34" charset="-128"/>
              </a:rPr>
              <a:t>Backstube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>
                <a:ea typeface="Arial Unicode MS" pitchFamily="34" charset="-128"/>
                <a:cs typeface="Arial Unicode MS" pitchFamily="34" charset="-128"/>
              </a:rPr>
              <a:t>Kuchen &amp; Pralinen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>
                <a:ea typeface="Arial Unicode MS" pitchFamily="34" charset="-128"/>
                <a:cs typeface="Arial Unicode MS" pitchFamily="34" charset="-128"/>
              </a:rPr>
              <a:t>Ausbildung / Gehalt</a:t>
            </a:r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400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7000">
        <p14:vortex dir="r"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Voraussetzungen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6531" y="1844824"/>
            <a:ext cx="8229600" cy="4572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Keine Allergien(z. B. Mehlstauballergie)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Einhaltung strenger gesetzlich geregelter Hygienevorschriften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Arbeitszeiten: 6:00 Uhr – 14:00 Uhr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30 </a:t>
            </a:r>
            <a:r>
              <a:rPr lang="de-DE" dirty="0"/>
              <a:t>Tage </a:t>
            </a:r>
            <a:r>
              <a:rPr lang="de-DE" dirty="0" smtClean="0"/>
              <a:t>Urlaub im Jahr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Samstags und Sonntags arbeiten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Fähigkeiten: Mathematische 					</a:t>
            </a:r>
            <a:r>
              <a:rPr lang="de-DE" dirty="0"/>
              <a:t> </a:t>
            </a:r>
            <a:r>
              <a:rPr lang="de-DE" dirty="0" smtClean="0"/>
              <a:t>      Grundkenntnisse, </a:t>
            </a:r>
          </a:p>
          <a:p>
            <a:pPr marL="64008" indent="0">
              <a:buNone/>
            </a:pPr>
            <a:r>
              <a:rPr lang="de-DE" dirty="0" smtClean="0"/>
              <a:t>                          Kreativität</a:t>
            </a:r>
          </a:p>
          <a:p>
            <a:pPr marL="64008" indent="0">
              <a:buNone/>
            </a:pPr>
            <a:endParaRPr lang="de-DE" dirty="0" smtClean="0"/>
          </a:p>
          <a:p>
            <a:pPr marL="64008" indent="0">
              <a:buNone/>
            </a:pPr>
            <a:r>
              <a:rPr lang="de-DE" dirty="0"/>
              <a:t> </a:t>
            </a: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/>
          </a:p>
        </p:txBody>
      </p:sp>
      <p:pic>
        <p:nvPicPr>
          <p:cNvPr id="1026" name="Picture 2" descr="C:\Users\Lokaler Benutzer\AppData\Local\Microsoft\Windows\Temporary Internet Files\Content.IE5\59W7ESLX\Uh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88475">
            <a:off x="642398" y="4896883"/>
            <a:ext cx="1789934" cy="178993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43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5000">
        <p14:vortex dir="r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Besuchter Betrieb:</a:t>
            </a:r>
            <a:br>
              <a:rPr lang="de-DE" dirty="0" smtClean="0"/>
            </a:br>
            <a:r>
              <a:rPr lang="de-DE" dirty="0"/>
              <a:t> </a:t>
            </a:r>
            <a:r>
              <a:rPr lang="de-DE" dirty="0" smtClean="0"/>
              <a:t> Café Hagemeister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Olsberg (Zentrale Lage)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8 Verkäufer &amp; 2 Konditoren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Auszubildende zur Konditorin im 3. Lehrjahr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Eigenes Café &amp; Backstube  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2 Lieferanten für Mehl und Gewürze</a:t>
            </a:r>
            <a:endParaRPr lang="de-DE" dirty="0"/>
          </a:p>
          <a:p>
            <a:pPr marL="64008" indent="0">
              <a:buNone/>
            </a:pPr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78190">
            <a:off x="6233694" y="936998"/>
            <a:ext cx="2670005" cy="178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21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5000">
        <p14:vortex dir="r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Backstube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Alt bewährte Maschinen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2 Backöfen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Rührmaschine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Schockfroster</a:t>
            </a:r>
          </a:p>
          <a:p>
            <a:pPr>
              <a:buFont typeface="Wingdings" pitchFamily="2" charset="2"/>
              <a:buChar char="Ø"/>
            </a:pP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05556"/>
            <a:ext cx="1779834" cy="23731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933056"/>
            <a:ext cx="3510894" cy="23435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618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0000">
        <p14:vortex dir="r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Kuchen &amp; Pralinen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de-DE" dirty="0"/>
              <a:t>Alle Backwaren selbst </a:t>
            </a:r>
            <a:r>
              <a:rPr lang="de-DE" dirty="0" smtClean="0"/>
              <a:t>hergestellt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dirty="0" smtClean="0"/>
              <a:t>Saisonware </a:t>
            </a:r>
            <a:r>
              <a:rPr lang="de-DE" dirty="0"/>
              <a:t>am </a:t>
            </a:r>
            <a:r>
              <a:rPr lang="de-DE" dirty="0" smtClean="0"/>
              <a:t>beliebtesten (z. B. Lebkuchen im Advent, Erdbeerkuchen im Sommer)</a:t>
            </a:r>
            <a:endParaRPr lang="de-DE" dirty="0"/>
          </a:p>
          <a:p>
            <a:pPr marL="457200" indent="-457200">
              <a:buFont typeface="Wingdings" pitchFamily="2" charset="2"/>
              <a:buChar char="Ø"/>
            </a:pPr>
            <a:r>
              <a:rPr lang="de-DE" dirty="0" smtClean="0"/>
              <a:t>Höchste </a:t>
            </a:r>
            <a:r>
              <a:rPr lang="de-DE" dirty="0"/>
              <a:t>Torte: </a:t>
            </a:r>
            <a:r>
              <a:rPr lang="de-DE" dirty="0" smtClean="0"/>
              <a:t>7stöckige </a:t>
            </a:r>
            <a:r>
              <a:rPr lang="de-DE" dirty="0"/>
              <a:t>Hochzeitstorte </a:t>
            </a:r>
            <a:r>
              <a:rPr lang="de-DE" dirty="0" smtClean="0"/>
              <a:t>(</a:t>
            </a:r>
            <a:r>
              <a:rPr lang="de-DE" dirty="0"/>
              <a:t>H</a:t>
            </a:r>
            <a:r>
              <a:rPr lang="de-DE" dirty="0" smtClean="0"/>
              <a:t>erstellung 3 </a:t>
            </a:r>
            <a:r>
              <a:rPr lang="de-DE" dirty="0"/>
              <a:t>– 4 </a:t>
            </a:r>
            <a:r>
              <a:rPr lang="de-DE" dirty="0" smtClean="0"/>
              <a:t>Tage)</a:t>
            </a:r>
          </a:p>
          <a:p>
            <a:pPr marL="457200" indent="-457200">
              <a:buFont typeface="Wingdings" pitchFamily="2" charset="2"/>
              <a:buChar char="Ø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899691"/>
            <a:ext cx="2376264" cy="17821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0" name="Picture 2" descr="C:\Users\Lokaler Benutzer\AppData\Local\Microsoft\Windows\Temporary Internet Files\Content.IE5\MEQBHI30\Marmelad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8640"/>
            <a:ext cx="2595983" cy="1656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86657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5000">
        <p14:vortex dir="r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Ausbildung &amp; Gehalt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de-DE" dirty="0"/>
              <a:t>Kein bestimmter Schulabschluss </a:t>
            </a: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Ausbildungszeit: 3 Jahre</a:t>
            </a:r>
            <a:endParaRPr lang="de-DE" dirty="0"/>
          </a:p>
          <a:p>
            <a:pPr>
              <a:buFont typeface="Wingdings" pitchFamily="2" charset="2"/>
              <a:buChar char="Ø"/>
            </a:pPr>
            <a:r>
              <a:rPr lang="de-DE" sz="3000" dirty="0" smtClean="0"/>
              <a:t>Ausbildungsgehalt:</a:t>
            </a:r>
          </a:p>
          <a:p>
            <a:pPr marL="64008" indent="0" algn="ctr">
              <a:buNone/>
            </a:pPr>
            <a:r>
              <a:rPr lang="de-DE" dirty="0" smtClean="0"/>
              <a:t>                          1. Jahr: 270 – 360 €</a:t>
            </a:r>
            <a:endParaRPr lang="de-DE" dirty="0"/>
          </a:p>
          <a:p>
            <a:pPr marL="64008" indent="0" algn="ctr">
              <a:buNone/>
            </a:pPr>
            <a:r>
              <a:rPr lang="de-DE" dirty="0" smtClean="0"/>
              <a:t>                           2. Jahr: 300 – 410 €</a:t>
            </a:r>
          </a:p>
          <a:p>
            <a:pPr marL="64008" indent="0" algn="ctr">
              <a:buNone/>
            </a:pPr>
            <a:r>
              <a:rPr lang="de-DE" dirty="0" smtClean="0"/>
              <a:t>                           3. Jahr: 360 – 480 €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Bruttogehalt als Geselle: 1.600 – 2.000 €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Fortbildungsmöglichkeiten z. B. Konditormeister (</a:t>
            </a:r>
            <a:r>
              <a:rPr lang="de-DE" dirty="0" smtClean="0">
                <a:sym typeface="Symbol" panose="05050102010706020507" pitchFamily="18" charset="2"/>
              </a:rPr>
              <a:t>-Gehalt 3.000 €)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523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0000">
        <p14:vortex dir="r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4581128"/>
            <a:ext cx="8229600" cy="1399032"/>
          </a:xfrm>
        </p:spPr>
        <p:txBody>
          <a:bodyPr>
            <a:noAutofit/>
          </a:bodyPr>
          <a:lstStyle/>
          <a:p>
            <a:r>
              <a:rPr lang="de-DE" sz="8800" dirty="0" smtClean="0">
                <a:latin typeface="Copperplate Gothic Light" pitchFamily="34" charset="0"/>
              </a:rPr>
              <a:t>Ende</a:t>
            </a:r>
            <a:endParaRPr lang="de-DE" sz="8800" dirty="0">
              <a:latin typeface="Copperplate Gothic Light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de-DE" sz="7200" dirty="0" smtClean="0"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Wir hoffen, es hat euch gefallen!</a:t>
            </a:r>
            <a:endParaRPr lang="de-DE" sz="7200" dirty="0"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1411497"/>
      </p:ext>
    </p:extLst>
  </p:cSld>
  <p:clrMapOvr>
    <a:masterClrMapping/>
  </p:clrMapOvr>
  <p:transition spd="slow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lesto">
  <a:themeElements>
    <a:clrScheme name="Raster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Telest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lest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191</Words>
  <Application>Microsoft Office PowerPoint</Application>
  <PresentationFormat>Bildschirmpräsentation (4:3)</PresentationFormat>
  <Paragraphs>105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Arial Unicode MS</vt:lpstr>
      <vt:lpstr>Century Gothic</vt:lpstr>
      <vt:lpstr>Copperplate Gothic Light</vt:lpstr>
      <vt:lpstr>Symbol</vt:lpstr>
      <vt:lpstr>Verdana</vt:lpstr>
      <vt:lpstr>Wingdings</vt:lpstr>
      <vt:lpstr>Wingdings 2</vt:lpstr>
      <vt:lpstr>Telesto</vt:lpstr>
      <vt:lpstr>Konditor</vt:lpstr>
      <vt:lpstr>Inhaltsverzeichnis</vt:lpstr>
      <vt:lpstr>Voraussetzungen</vt:lpstr>
      <vt:lpstr>  Besuchter Betrieb:   Café Hagemeister</vt:lpstr>
      <vt:lpstr>Backstube</vt:lpstr>
      <vt:lpstr>Kuchen &amp; Pralinen</vt:lpstr>
      <vt:lpstr>Ausbildung &amp; Gehalt</vt:lpstr>
      <vt:lpstr>Ende</vt:lpstr>
    </vt:vector>
  </TitlesOfParts>
  <Company>Schule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Konditor</dc:title>
  <dc:creator>Lokaler Benutzer</dc:creator>
  <cp:lastModifiedBy>Marlene Luis</cp:lastModifiedBy>
  <cp:revision>10</cp:revision>
  <dcterms:created xsi:type="dcterms:W3CDTF">2018-11-07T11:19:48Z</dcterms:created>
  <dcterms:modified xsi:type="dcterms:W3CDTF">2019-01-21T15:13:58Z</dcterms:modified>
</cp:coreProperties>
</file>