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12759D1-F31B-4866-89BA-AB8C08EE9DD5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4EE2A2-622B-47D0-B165-4B38A657D6F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Landwirt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Jannik Dietz und Marc Schröder</a:t>
            </a:r>
          </a:p>
        </p:txBody>
      </p:sp>
    </p:spTree>
    <p:extLst>
      <p:ext uri="{BB962C8B-B14F-4D97-AF65-F5344CB8AC3E}">
        <p14:creationId xmlns:p14="http://schemas.microsoft.com/office/powerpoint/2010/main" val="11479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Beruf Landwirt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536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de-DE" dirty="0"/>
          </a:p>
          <a:p>
            <a:r>
              <a:rPr lang="de-DE" dirty="0"/>
              <a:t>Schwierigkeiten: </a:t>
            </a:r>
          </a:p>
          <a:p>
            <a:pPr marL="68580" indent="0">
              <a:buNone/>
            </a:pPr>
            <a:r>
              <a:rPr lang="de-DE" dirty="0"/>
              <a:t>   - Politische + </a:t>
            </a:r>
            <a:r>
              <a:rPr lang="de-DE" dirty="0" smtClean="0"/>
              <a:t>wirtschaftliche</a:t>
            </a:r>
            <a:r>
              <a:rPr lang="de-DE" dirty="0"/>
              <a:t>			                	Rahmenbedingungen</a:t>
            </a:r>
          </a:p>
          <a:p>
            <a:pPr marL="68580" indent="0">
              <a:buNone/>
            </a:pPr>
            <a:r>
              <a:rPr lang="de-DE" dirty="0"/>
              <a:t>   - Wetter</a:t>
            </a:r>
          </a:p>
          <a:p>
            <a:pPr marL="68580" indent="0">
              <a:buNone/>
            </a:pPr>
            <a:r>
              <a:rPr lang="de-DE" dirty="0"/>
              <a:t>   - Kapital </a:t>
            </a:r>
            <a:r>
              <a:rPr lang="de-DE" dirty="0" smtClean="0"/>
              <a:t>und </a:t>
            </a:r>
            <a:r>
              <a:rPr lang="de-DE" dirty="0"/>
              <a:t>Flächenausstattung</a:t>
            </a:r>
          </a:p>
          <a:p>
            <a:pPr marL="68580" indent="0">
              <a:buNone/>
            </a:pPr>
            <a:r>
              <a:rPr lang="de-DE" dirty="0"/>
              <a:t>   - </a:t>
            </a:r>
            <a:r>
              <a:rPr lang="de-DE" dirty="0" smtClean="0"/>
              <a:t>teilweise lange und unvorhersehbare 	Arbeitszeiten 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49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Landwirt ist ein dreijähriger Lehrberuf</a:t>
            </a:r>
          </a:p>
          <a:p>
            <a:r>
              <a:rPr lang="de-DE" dirty="0"/>
              <a:t>2 Jahre Betrieb + 1 Jahr Schule</a:t>
            </a:r>
          </a:p>
          <a:p>
            <a:r>
              <a:rPr lang="de-DE" dirty="0"/>
              <a:t>Der schulische Teil </a:t>
            </a:r>
            <a:r>
              <a:rPr lang="de-DE" dirty="0" smtClean="0"/>
              <a:t>findet </a:t>
            </a:r>
            <a:r>
              <a:rPr lang="de-DE" dirty="0"/>
              <a:t>in </a:t>
            </a:r>
            <a:r>
              <a:rPr lang="de-DE" dirty="0" smtClean="0"/>
              <a:t>Soest statt</a:t>
            </a:r>
          </a:p>
          <a:p>
            <a:r>
              <a:rPr lang="de-DE" dirty="0" smtClean="0"/>
              <a:t>Weiterbildung </a:t>
            </a:r>
            <a:r>
              <a:rPr lang="de-DE" dirty="0"/>
              <a:t>in Meschede</a:t>
            </a:r>
          </a:p>
          <a:p>
            <a:r>
              <a:rPr lang="de-DE" dirty="0"/>
              <a:t>Weiterbildung: Meister, </a:t>
            </a:r>
            <a:r>
              <a:rPr lang="de-DE" dirty="0" smtClean="0"/>
              <a:t>Agraringenieur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6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Ausbildungsanforderungen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Disziplin</a:t>
            </a:r>
          </a:p>
          <a:p>
            <a:r>
              <a:rPr lang="de-DE" dirty="0"/>
              <a:t>Ausdauer</a:t>
            </a:r>
            <a:r>
              <a:rPr lang="de-DE" dirty="0" smtClean="0"/>
              <a:t>: </a:t>
            </a:r>
            <a:r>
              <a:rPr lang="de-DE" dirty="0"/>
              <a:t>manchmal hat man lange 			</a:t>
            </a:r>
            <a:r>
              <a:rPr lang="de-DE" dirty="0" smtClean="0"/>
              <a:t>Arbeitstage</a:t>
            </a:r>
            <a:endParaRPr lang="de-DE" dirty="0"/>
          </a:p>
          <a:p>
            <a:r>
              <a:rPr lang="de-DE" dirty="0"/>
              <a:t>Man sollte die Arbeit mit Tieren und Technik mögen</a:t>
            </a:r>
          </a:p>
        </p:txBody>
      </p:sp>
    </p:spTree>
    <p:extLst>
      <p:ext uri="{BB962C8B-B14F-4D97-AF65-F5344CB8AC3E}">
        <p14:creationId xmlns:p14="http://schemas.microsoft.com/office/powerpoint/2010/main" val="367272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DF1F14-4E3C-45D4-B24D-6A13DB25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E484311-8562-461C-BACC-4A3E43ACA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lernt den Umgang mit Tieren</a:t>
            </a:r>
          </a:p>
          <a:p>
            <a:r>
              <a:rPr lang="de-DE" dirty="0"/>
              <a:t>wann man ernten muss</a:t>
            </a:r>
          </a:p>
          <a:p>
            <a:r>
              <a:rPr lang="de-DE" dirty="0"/>
              <a:t>wie der Zustand der </a:t>
            </a:r>
            <a:r>
              <a:rPr lang="de-DE"/>
              <a:t>Pflanzen </a:t>
            </a:r>
            <a:r>
              <a:rPr lang="de-DE" smtClean="0"/>
              <a:t>sein </a:t>
            </a:r>
            <a:r>
              <a:rPr lang="de-DE" dirty="0"/>
              <a:t>muss</a:t>
            </a:r>
          </a:p>
          <a:p>
            <a:r>
              <a:rPr lang="de-DE" dirty="0"/>
              <a:t>wann man düngen muss und darf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2E07197-A7A7-4DDA-9838-40E978A7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3997">
            <a:off x="1506557" y="4524088"/>
            <a:ext cx="2800350" cy="16287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A38D718-5A60-4005-9F6A-A3253A8C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958">
            <a:off x="5030949" y="4470241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Besuchte Betriebe</a:t>
            </a:r>
            <a:endParaRPr lang="de-DE" dirty="0"/>
          </a:p>
          <a:p>
            <a:r>
              <a:rPr lang="de-DE" dirty="0"/>
              <a:t>Tiere</a:t>
            </a:r>
          </a:p>
          <a:p>
            <a:r>
              <a:rPr lang="de-DE" dirty="0"/>
              <a:t>Ernte </a:t>
            </a:r>
          </a:p>
          <a:p>
            <a:r>
              <a:rPr lang="de-DE" dirty="0" smtClean="0"/>
              <a:t>Berufsbild</a:t>
            </a:r>
            <a:endParaRPr lang="de-DE" dirty="0"/>
          </a:p>
          <a:p>
            <a:pPr algn="ctr"/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F5031A4-5C58-405F-8819-5B82DD8F0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803">
            <a:off x="2773442" y="3888590"/>
            <a:ext cx="2832759" cy="21245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B946F6C-AF86-4DB5-9F90-BC477E130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242">
            <a:off x="5436197" y="2150245"/>
            <a:ext cx="2647071" cy="19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1. Betrieb</a:t>
            </a:r>
            <a:r>
              <a:rPr lang="de-DE" dirty="0"/>
              <a:t>: Sauerland Milch GBR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170 ha groß</a:t>
            </a:r>
          </a:p>
          <a:p>
            <a:r>
              <a:rPr lang="de-DE" dirty="0"/>
              <a:t>2011 gegründet (als GBR)</a:t>
            </a:r>
          </a:p>
          <a:p>
            <a:r>
              <a:rPr lang="de-DE" dirty="0"/>
              <a:t>2 Betriebsleiter + 2 Azubis</a:t>
            </a:r>
          </a:p>
          <a:p>
            <a:r>
              <a:rPr lang="de-DE" dirty="0"/>
              <a:t>Standort </a:t>
            </a:r>
            <a:r>
              <a:rPr lang="de-DE" dirty="0" err="1"/>
              <a:t>Rösenbeck</a:t>
            </a:r>
            <a:endParaRPr lang="de-DE" dirty="0"/>
          </a:p>
          <a:p>
            <a:r>
              <a:rPr lang="de-DE" dirty="0"/>
              <a:t>Milchviehbetrieb + Biogasanlage</a:t>
            </a:r>
          </a:p>
        </p:txBody>
      </p:sp>
    </p:spTree>
    <p:extLst>
      <p:ext uri="{BB962C8B-B14F-4D97-AF65-F5344CB8AC3E}">
        <p14:creationId xmlns:p14="http://schemas.microsoft.com/office/powerpoint/2010/main" val="34684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Tiere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240 Kühe</a:t>
            </a:r>
            <a:r>
              <a:rPr lang="de-DE" dirty="0" smtClean="0"/>
              <a:t>, 200 </a:t>
            </a:r>
            <a:r>
              <a:rPr lang="de-DE" dirty="0"/>
              <a:t>Rinder + Kälber</a:t>
            </a:r>
          </a:p>
          <a:p>
            <a:r>
              <a:rPr lang="de-DE" dirty="0"/>
              <a:t>Futter: Grassilage, Maissilage, Heu, 		      Biertreber, Kraftfutter</a:t>
            </a:r>
          </a:p>
          <a:p>
            <a:endParaRPr lang="de-DE" dirty="0"/>
          </a:p>
          <a:p>
            <a:r>
              <a:rPr lang="de-DE" dirty="0"/>
              <a:t>7000 l </a:t>
            </a:r>
            <a:r>
              <a:rPr lang="de-DE" dirty="0" smtClean="0"/>
              <a:t>Milch pro Tag 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8C499BF-7BA6-40D6-B520-8C519B17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233">
            <a:off x="5741893" y="4275721"/>
            <a:ext cx="2078916" cy="15546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8A0D7CB-3CC6-4A4C-BEF4-38777B78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4704">
            <a:off x="6416693" y="1300491"/>
            <a:ext cx="2016340" cy="15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Ernte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Gras, Mais, Getreide, Luzerne</a:t>
            </a:r>
          </a:p>
          <a:p>
            <a:r>
              <a:rPr lang="de-DE" dirty="0"/>
              <a:t>zwischen  Mai und Oktober</a:t>
            </a:r>
          </a:p>
          <a:p>
            <a:r>
              <a:rPr lang="de-DE" dirty="0"/>
              <a:t>alle 28 Tage Grasernte</a:t>
            </a:r>
          </a:p>
          <a:p>
            <a:r>
              <a:rPr lang="de-DE" dirty="0"/>
              <a:t>1x </a:t>
            </a:r>
            <a:r>
              <a:rPr lang="de-DE" dirty="0" smtClean="0"/>
              <a:t>Mais- </a:t>
            </a:r>
            <a:r>
              <a:rPr lang="de-DE" dirty="0"/>
              <a:t>und </a:t>
            </a:r>
            <a:r>
              <a:rPr lang="de-DE" dirty="0" smtClean="0"/>
              <a:t>Getreideernte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CCBFDA6-59F7-4A8A-9D71-BF72408C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7346">
            <a:off x="6124211" y="1804774"/>
            <a:ext cx="2361568" cy="17703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E29E84C-57CE-447F-8A5E-2949D8410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3854">
            <a:off x="5098820" y="4076876"/>
            <a:ext cx="2598578" cy="19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417" y="1015749"/>
            <a:ext cx="7024744" cy="1143000"/>
          </a:xfrm>
        </p:spPr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2. Betrieb</a:t>
            </a:r>
            <a:r>
              <a:rPr lang="de-DE" dirty="0">
                <a:solidFill>
                  <a:srgbClr val="00B050"/>
                </a:solidFill>
              </a:rPr>
              <a:t>: </a:t>
            </a:r>
            <a:r>
              <a:rPr lang="de-DE" dirty="0" err="1">
                <a:solidFill>
                  <a:srgbClr val="00B050"/>
                </a:solidFill>
              </a:rPr>
              <a:t>Bödefeld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Größe: 120 ha</a:t>
            </a:r>
            <a:endParaRPr lang="de-DE" dirty="0"/>
          </a:p>
          <a:p>
            <a:r>
              <a:rPr lang="de-DE" dirty="0" smtClean="0"/>
              <a:t>1892 </a:t>
            </a:r>
            <a:r>
              <a:rPr lang="de-DE" dirty="0"/>
              <a:t>gegründet</a:t>
            </a:r>
          </a:p>
          <a:p>
            <a:r>
              <a:rPr lang="de-DE" dirty="0"/>
              <a:t>3</a:t>
            </a:r>
            <a:r>
              <a:rPr lang="de-DE" dirty="0" smtClean="0"/>
              <a:t> </a:t>
            </a:r>
            <a:r>
              <a:rPr lang="de-DE" dirty="0"/>
              <a:t>Mitarbeiter</a:t>
            </a:r>
          </a:p>
          <a:p>
            <a:r>
              <a:rPr lang="de-DE" dirty="0"/>
              <a:t>Standort </a:t>
            </a:r>
            <a:r>
              <a:rPr lang="de-DE" dirty="0" err="1"/>
              <a:t>Madfeld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35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2" y="1060137"/>
            <a:ext cx="7024744" cy="1143000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Tiere &amp; Nahrung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150 </a:t>
            </a:r>
            <a:r>
              <a:rPr lang="de-DE" dirty="0"/>
              <a:t>Kühe</a:t>
            </a:r>
          </a:p>
          <a:p>
            <a:r>
              <a:rPr lang="de-DE" dirty="0"/>
              <a:t>Mais-/ Grassilage</a:t>
            </a:r>
          </a:p>
          <a:p>
            <a:r>
              <a:rPr lang="de-DE" dirty="0"/>
              <a:t>Melkroboter</a:t>
            </a:r>
          </a:p>
          <a:p>
            <a:r>
              <a:rPr lang="de-DE" dirty="0" smtClean="0"/>
              <a:t>Ca. 4000 l Milch </a:t>
            </a:r>
            <a:r>
              <a:rPr lang="de-DE" dirty="0"/>
              <a:t>pro Tag </a:t>
            </a:r>
            <a:r>
              <a:rPr lang="de-DE" dirty="0" smtClean="0"/>
              <a:t>produziert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34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Ernte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</a:t>
            </a:r>
            <a:r>
              <a:rPr lang="de-DE" dirty="0" smtClean="0"/>
              <a:t>Mais, Gras, </a:t>
            </a:r>
            <a:r>
              <a:rPr lang="de-DE" dirty="0"/>
              <a:t>Weizen und Gerste </a:t>
            </a:r>
            <a:r>
              <a:rPr lang="de-DE" dirty="0" smtClean="0"/>
              <a:t>angebaut</a:t>
            </a:r>
            <a:endParaRPr lang="de-DE" dirty="0"/>
          </a:p>
          <a:p>
            <a:r>
              <a:rPr lang="de-DE" dirty="0" smtClean="0"/>
              <a:t>von </a:t>
            </a:r>
            <a:r>
              <a:rPr lang="de-DE" dirty="0"/>
              <a:t>Mai bis Ende Oktober </a:t>
            </a:r>
            <a:r>
              <a:rPr lang="de-DE" dirty="0" smtClean="0"/>
              <a:t>wird geerntet</a:t>
            </a:r>
            <a:endParaRPr lang="de-DE" dirty="0"/>
          </a:p>
          <a:p>
            <a:r>
              <a:rPr lang="de-DE" dirty="0"/>
              <a:t>Grünland wird 5x pro Jahr </a:t>
            </a:r>
            <a:r>
              <a:rPr lang="de-DE" dirty="0" smtClean="0"/>
              <a:t>geerntet, </a:t>
            </a:r>
            <a:r>
              <a:rPr lang="de-DE" dirty="0"/>
              <a:t>der Rest einmal pro Jahr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64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Tätigkeiten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Stallarbeit: </a:t>
            </a:r>
            <a:r>
              <a:rPr lang="de-DE" dirty="0" smtClean="0"/>
              <a:t>Klauen schneiden</a:t>
            </a:r>
            <a:r>
              <a:rPr lang="de-DE" dirty="0"/>
              <a:t>, Tiere 			           </a:t>
            </a:r>
            <a:r>
              <a:rPr lang="de-DE" dirty="0" smtClean="0"/>
              <a:t> überwachen </a:t>
            </a:r>
            <a:r>
              <a:rPr lang="de-DE" dirty="0"/>
              <a:t>+ betreuen</a:t>
            </a:r>
          </a:p>
          <a:p>
            <a:r>
              <a:rPr lang="de-DE" dirty="0"/>
              <a:t>Feldarbeit: 95% Maschinenarbeit wie 			  	 säen oder pflügen;		            		</a:t>
            </a:r>
            <a:r>
              <a:rPr lang="de-DE" dirty="0" smtClean="0"/>
              <a:t> </a:t>
            </a:r>
            <a:r>
              <a:rPr lang="de-DE" dirty="0"/>
              <a:t>5% Arbeit wie Bodenproben 			</a:t>
            </a:r>
            <a:r>
              <a:rPr lang="de-DE" dirty="0" smtClean="0"/>
              <a:t> nehmen</a:t>
            </a:r>
            <a:endParaRPr lang="de-DE" dirty="0"/>
          </a:p>
          <a:p>
            <a:r>
              <a:rPr lang="de-DE" dirty="0"/>
              <a:t>Büro: Abrechnungen schreiben, Anträge          	   ausarbeiten		           	  	       	</a:t>
            </a:r>
          </a:p>
          <a:p>
            <a:pPr marL="342900" lvl="1"/>
            <a:r>
              <a:rPr lang="de-DE" dirty="0"/>
              <a:t>Arbeitszeiten: von 7-19 Uhr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88F7A01-A05F-4B34-8438-BF9DAE14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6797">
            <a:off x="6037845" y="4743294"/>
            <a:ext cx="192180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212</Words>
  <Application>Microsoft Office PowerPoint</Application>
  <PresentationFormat>Bildschirmpräsentation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Landwirt</vt:lpstr>
      <vt:lpstr>Inhalt</vt:lpstr>
      <vt:lpstr>1. Betrieb: Sauerland Milch GBR</vt:lpstr>
      <vt:lpstr>Tiere</vt:lpstr>
      <vt:lpstr>Ernte</vt:lpstr>
      <vt:lpstr>2. Betrieb: Bödefeld</vt:lpstr>
      <vt:lpstr>Tiere &amp; Nahrung</vt:lpstr>
      <vt:lpstr>Ernte</vt:lpstr>
      <vt:lpstr>Tätigkeiten </vt:lpstr>
      <vt:lpstr>Beruf Landwirt</vt:lpstr>
      <vt:lpstr>Ausbildung</vt:lpstr>
      <vt:lpstr>Ausbildungsanforderungen</vt:lpstr>
      <vt:lpstr>Ausbildung</vt:lpstr>
    </vt:vector>
  </TitlesOfParts>
  <Company>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Landwirt</dc:title>
  <dc:creator>Lokaler Benutzer</dc:creator>
  <cp:lastModifiedBy>Marlene Luis</cp:lastModifiedBy>
  <cp:revision>13</cp:revision>
  <dcterms:created xsi:type="dcterms:W3CDTF">2018-11-07T11:07:36Z</dcterms:created>
  <dcterms:modified xsi:type="dcterms:W3CDTF">2019-01-21T15:43:39Z</dcterms:modified>
</cp:coreProperties>
</file>