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2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FF9900"/>
    <a:srgbClr val="0080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EBC90B3-7E78-41BA-A060-EFEF368EE91D}" type="datetimeFigureOut">
              <a:rPr lang="de-DE" smtClean="0"/>
              <a:t>19.06.2019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F4462FF-06E2-4ED2-943E-E2EEF544567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90B3-7E78-41BA-A060-EFEF368EE91D}" type="datetimeFigureOut">
              <a:rPr lang="de-DE" smtClean="0"/>
              <a:t>19.06.2019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62FF-06E2-4ED2-943E-E2EEF544567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90B3-7E78-41BA-A060-EFEF368EE91D}" type="datetimeFigureOut">
              <a:rPr lang="de-DE" smtClean="0"/>
              <a:t>19.06.2019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62FF-06E2-4ED2-943E-E2EEF544567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90B3-7E78-41BA-A060-EFEF368EE91D}" type="datetimeFigureOut">
              <a:rPr lang="de-DE" smtClean="0"/>
              <a:t>19.06.2019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62FF-06E2-4ED2-943E-E2EEF544567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90B3-7E78-41BA-A060-EFEF368EE91D}" type="datetimeFigureOut">
              <a:rPr lang="de-DE" smtClean="0"/>
              <a:t>19.06.2019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62FF-06E2-4ED2-943E-E2EEF544567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90B3-7E78-41BA-A060-EFEF368EE91D}" type="datetimeFigureOut">
              <a:rPr lang="de-DE" smtClean="0"/>
              <a:t>19.06.2019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62FF-06E2-4ED2-943E-E2EEF544567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90B3-7E78-41BA-A060-EFEF368EE91D}" type="datetimeFigureOut">
              <a:rPr lang="de-DE" smtClean="0"/>
              <a:t>19.06.2019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62FF-06E2-4ED2-943E-E2EEF5445678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90B3-7E78-41BA-A060-EFEF368EE91D}" type="datetimeFigureOut">
              <a:rPr lang="de-DE" smtClean="0"/>
              <a:t>19.06.2019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62FF-06E2-4ED2-943E-E2EEF544567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90B3-7E78-41BA-A060-EFEF368EE91D}" type="datetimeFigureOut">
              <a:rPr lang="de-DE" smtClean="0"/>
              <a:t>19.06.2019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62FF-06E2-4ED2-943E-E2EEF544567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EBC90B3-7E78-41BA-A060-EFEF368EE91D}" type="datetimeFigureOut">
              <a:rPr lang="de-DE" smtClean="0"/>
              <a:t>19.06.2019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62FF-06E2-4ED2-943E-E2EEF5445678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EBC90B3-7E78-41BA-A060-EFEF368EE91D}" type="datetimeFigureOut">
              <a:rPr lang="de-DE" smtClean="0"/>
              <a:t>19.06.2019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F4462FF-06E2-4ED2-943E-E2EEF5445678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EBC90B3-7E78-41BA-A060-EFEF368EE91D}" type="datetimeFigureOut">
              <a:rPr lang="de-DE" smtClean="0"/>
              <a:t>19.06.2019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F4462FF-06E2-4ED2-943E-E2EEF54456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39752" y="-963488"/>
            <a:ext cx="7772400" cy="5832647"/>
          </a:xfrm>
        </p:spPr>
        <p:txBody>
          <a:bodyPr>
            <a:normAutofit/>
          </a:bodyPr>
          <a:lstStyle/>
          <a:p>
            <a:pPr algn="ctr"/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Ausbildungsberuf 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</a:b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des </a:t>
            </a:r>
            <a:b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</a:b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Physiotherapeuten</a:t>
            </a:r>
          </a:p>
        </p:txBody>
      </p:sp>
      <p:pic>
        <p:nvPicPr>
          <p:cNvPr id="1026" name="Picture 2" descr="Bildergebnis für promotio brilon lo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62"/>
          <a:stretch/>
        </p:blipFill>
        <p:spPr bwMode="auto">
          <a:xfrm>
            <a:off x="467544" y="332656"/>
            <a:ext cx="4130586" cy="1524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99336"/>
      </p:ext>
    </p:extLst>
  </p:cSld>
  <p:clrMapOvr>
    <a:masterClrMapping/>
  </p:clrMapOvr>
  <p:transition spd="slow" advTm="376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1. Seite	Ausbildung</a:t>
            </a:r>
          </a:p>
          <a:p>
            <a:r>
              <a:rPr lang="de-DE" dirty="0"/>
              <a:t>2. Seite	Gehalt und Arbeitszeiten</a:t>
            </a:r>
          </a:p>
          <a:p>
            <a:r>
              <a:rPr lang="de-DE" dirty="0"/>
              <a:t>3. Seite	Hauptbestandteil des Berufes</a:t>
            </a:r>
          </a:p>
          <a:p>
            <a:r>
              <a:rPr lang="de-DE" dirty="0"/>
              <a:t>4. Seite	Praxis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Inhaltsverzeichnis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84984"/>
            <a:ext cx="4067944" cy="3050958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88796"/>
      </p:ext>
    </p:extLst>
  </p:cSld>
  <p:clrMapOvr>
    <a:masterClrMapping/>
  </p:clrMapOvr>
  <p:transition spd="slow" advTm="1180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Mittlere Reife/ Hauptschulabschluss mit abgeschlossener Berufsausbildung</a:t>
            </a:r>
          </a:p>
          <a:p>
            <a:r>
              <a:rPr lang="de-DE" dirty="0"/>
              <a:t>Dauer: 3 Jahre </a:t>
            </a:r>
          </a:p>
          <a:p>
            <a:r>
              <a:rPr lang="de-DE" dirty="0"/>
              <a:t>Oberthemen: Anatomie, Physiologie, Therapiemethoden und </a:t>
            </a:r>
            <a:r>
              <a:rPr lang="de-DE" dirty="0" smtClean="0"/>
              <a:t>Krankheitslehre</a:t>
            </a:r>
          </a:p>
          <a:p>
            <a:r>
              <a:rPr lang="de-DE" smtClean="0"/>
              <a:t>Berufskolleg </a:t>
            </a:r>
            <a:r>
              <a:rPr lang="de-DE" dirty="0" smtClean="0"/>
              <a:t>Bergkloster </a:t>
            </a:r>
            <a:r>
              <a:rPr lang="de-DE" dirty="0" err="1" smtClean="0"/>
              <a:t>Bestwig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  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Ausbildung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27652"/>
      </p:ext>
    </p:extLst>
  </p:cSld>
  <p:clrMapOvr>
    <a:masterClrMapping/>
  </p:clrMapOvr>
  <p:transition spd="slow" advTm="1423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Gehalt: 2.000€ Brutto </a:t>
            </a:r>
          </a:p>
          <a:p>
            <a:r>
              <a:rPr lang="de-DE" dirty="0"/>
              <a:t>Im öffentlichen </a:t>
            </a:r>
            <a:r>
              <a:rPr lang="de-DE" dirty="0" smtClean="0"/>
              <a:t>Dienst (z.B. im Krankenhaus) </a:t>
            </a:r>
            <a:r>
              <a:rPr lang="de-DE" dirty="0"/>
              <a:t>bekommt man etwas </a:t>
            </a:r>
            <a:r>
              <a:rPr lang="de-DE" dirty="0" smtClean="0"/>
              <a:t>mehr </a:t>
            </a:r>
            <a:endParaRPr lang="de-DE" dirty="0"/>
          </a:p>
          <a:p>
            <a:r>
              <a:rPr lang="de-DE" dirty="0"/>
              <a:t>Arbeitszeiten: Im Krankenhaus von ca. 8 – 16 Uhr (abhängig vom Arbeitsplatz)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Gehalt und Arbeitszeiten 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8774"/>
      </p:ext>
    </p:extLst>
  </p:cSld>
  <p:clrMapOvr>
    <a:masterClrMapping/>
  </p:clrMapOvr>
  <p:transition spd="slow" advTm="1076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Befunde von Patienten erstellen</a:t>
            </a:r>
            <a:endParaRPr lang="de-DE" dirty="0"/>
          </a:p>
          <a:p>
            <a:r>
              <a:rPr lang="de-DE" dirty="0"/>
              <a:t>Patienten behandeln (passiv/aktiv)</a:t>
            </a:r>
          </a:p>
          <a:p>
            <a:r>
              <a:rPr lang="de-DE" dirty="0"/>
              <a:t>Therapiepläne erstellen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Hauptbestandteil des Berufes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6992"/>
            <a:ext cx="4176464" cy="31323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42" y="3356992"/>
            <a:ext cx="327342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21467"/>
      </p:ext>
    </p:extLst>
  </p:cSld>
  <p:clrMapOvr>
    <a:masterClrMapping/>
  </p:clrMapOvr>
  <p:transition spd="slow" advTm="1150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1328"/>
            <a:ext cx="7067128" cy="4525963"/>
          </a:xfrm>
        </p:spPr>
        <p:txBody>
          <a:bodyPr/>
          <a:lstStyle/>
          <a:p>
            <a:r>
              <a:rPr lang="de-DE" dirty="0"/>
              <a:t>Name der Praxis: </a:t>
            </a:r>
            <a:r>
              <a:rPr lang="de-DE" dirty="0" err="1"/>
              <a:t>Promotio</a:t>
            </a:r>
            <a:endParaRPr lang="de-DE" dirty="0"/>
          </a:p>
          <a:p>
            <a:r>
              <a:rPr lang="de-DE" dirty="0"/>
              <a:t>Anzahl der </a:t>
            </a:r>
            <a:r>
              <a:rPr lang="de-DE" dirty="0" smtClean="0"/>
              <a:t>Mitarbeiter/innen: </a:t>
            </a:r>
            <a:r>
              <a:rPr lang="de-DE" dirty="0"/>
              <a:t>24</a:t>
            </a:r>
          </a:p>
          <a:p>
            <a:r>
              <a:rPr lang="de-DE" i="1" dirty="0" smtClean="0"/>
              <a:t>Praxisbereiche</a:t>
            </a:r>
            <a:r>
              <a:rPr lang="de-DE" dirty="0" smtClean="0"/>
              <a:t>:  </a:t>
            </a:r>
            <a:r>
              <a:rPr lang="de-DE" dirty="0"/>
              <a:t>Behandlungsräume, </a:t>
            </a:r>
          </a:p>
          <a:p>
            <a:pPr marL="0" indent="0">
              <a:buNone/>
            </a:pPr>
            <a:r>
              <a:rPr lang="de-DE" dirty="0"/>
              <a:t>  </a:t>
            </a:r>
            <a:r>
              <a:rPr lang="de-DE" dirty="0" smtClean="0"/>
              <a:t> Trainingsfläche</a:t>
            </a:r>
            <a:r>
              <a:rPr lang="de-DE" dirty="0"/>
              <a:t>, </a:t>
            </a:r>
          </a:p>
          <a:p>
            <a:pPr marL="0" indent="0">
              <a:buNone/>
            </a:pPr>
            <a:r>
              <a:rPr lang="de-DE" dirty="0"/>
              <a:t>  </a:t>
            </a:r>
            <a:r>
              <a:rPr lang="de-DE" dirty="0" smtClean="0"/>
              <a:t> Bewegungsbad</a:t>
            </a:r>
            <a:r>
              <a:rPr lang="de-DE" dirty="0"/>
              <a:t>,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</a:t>
            </a:r>
            <a:r>
              <a:rPr lang="de-DE" dirty="0"/>
              <a:t>Gruppenräume</a:t>
            </a:r>
          </a:p>
          <a:p>
            <a:pPr marL="0" indent="0">
              <a:buNone/>
            </a:pPr>
            <a:r>
              <a:rPr lang="de-DE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Praxis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29000"/>
            <a:ext cx="4032448" cy="3024336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5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64"/>
    </mc:Choice>
    <mc:Fallback xmlns="">
      <p:transition spd="slow" advTm="103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105</Words>
  <Application>Microsoft Office PowerPoint</Application>
  <PresentationFormat>Bildschirmpräsentation (4:3)</PresentationFormat>
  <Paragraphs>28</Paragraphs>
  <Slides>6</Slides>
  <Notes>0</Notes>
  <HiddenSlides>0</HiddenSlides>
  <MMClips>6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Deimos</vt:lpstr>
      <vt:lpstr>Ausbildungsberuf  des  Physiotherapeuten</vt:lpstr>
      <vt:lpstr>Inhaltsverzeichnis</vt:lpstr>
      <vt:lpstr>Ausbildung</vt:lpstr>
      <vt:lpstr>Gehalt und Arbeitszeiten </vt:lpstr>
      <vt:lpstr>Hauptbestandteil des Berufes</vt:lpstr>
      <vt:lpstr>Praxis </vt:lpstr>
    </vt:vector>
  </TitlesOfParts>
  <Company>Schule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Ausbildungsberuf  des  Physiotherapeuten</dc:title>
  <dc:creator>Lokaler Benutzer</dc:creator>
  <cp:lastModifiedBy>Lokaler Benutzer</cp:lastModifiedBy>
  <cp:revision>12</cp:revision>
  <dcterms:created xsi:type="dcterms:W3CDTF">2019-03-13T11:12:28Z</dcterms:created>
  <dcterms:modified xsi:type="dcterms:W3CDTF">2019-06-19T10:24:17Z</dcterms:modified>
</cp:coreProperties>
</file>